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38B3B-020D-4AE5-A797-E8C76D60F9A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D53BF-D93D-4DF4-876C-89D7901FE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0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What is the most important thing to remember about volunteer tree inventories?
https://www.polleverywhere.com/free_text_polls/hcwfI3e0w1u5nJf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D53BF-D93D-4DF4-876C-89D7901FE3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5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Which of these is an ash tree?
https://www.polleverywhere.com/multiple_choice_polls/I69A3TqzKyaindT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D53BF-D93D-4DF4-876C-89D7901FE3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0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7CB3EAD-3A4C-424D-95FA-EFFB55EC7F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5A24C9-C7C7-46B7-AC55-13EB40F6961C}" type="datetimeFigureOut">
              <a:rPr lang="en-US" smtClean="0"/>
              <a:t>12/2/2014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Practical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B3B0C"/>
                </a:solidFill>
              </a:rPr>
              <a:t>Developing </a:t>
            </a:r>
            <a:r>
              <a:rPr lang="en-US" sz="2800" u="sng" dirty="0" smtClean="0">
                <a:solidFill>
                  <a:srgbClr val="0B3B0C"/>
                </a:solidFill>
              </a:rPr>
              <a:t>Your</a:t>
            </a:r>
            <a:r>
              <a:rPr lang="en-US" sz="2800" dirty="0" smtClean="0">
                <a:solidFill>
                  <a:srgbClr val="0B3B0C"/>
                </a:solidFill>
              </a:rPr>
              <a:t> Inventory Plan</a:t>
            </a:r>
            <a:endParaRPr lang="en-US" sz="2800" dirty="0">
              <a:solidFill>
                <a:srgbClr val="0B3B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5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your data!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Use the </a:t>
            </a:r>
            <a:r>
              <a:rPr lang="en-US" sz="3200" dirty="0" err="1"/>
              <a:t>i</a:t>
            </a:r>
            <a:r>
              <a:rPr lang="en-US" sz="3200" dirty="0"/>
              <a:t>-Tree Species Codes – These are the same as the USDA NRCS (Natural Resources Conservation Service) PLANTS database.</a:t>
            </a:r>
          </a:p>
          <a:p>
            <a:pPr lvl="2"/>
            <a:r>
              <a:rPr lang="en-US" sz="2800" dirty="0" err="1"/>
              <a:t>Quercus</a:t>
            </a:r>
            <a:r>
              <a:rPr lang="en-US" sz="2800" dirty="0"/>
              <a:t> </a:t>
            </a:r>
            <a:r>
              <a:rPr lang="en-US" sz="2800" dirty="0" err="1"/>
              <a:t>rubra</a:t>
            </a:r>
            <a:r>
              <a:rPr lang="en-US" sz="2800" dirty="0"/>
              <a:t> = </a:t>
            </a:r>
            <a:r>
              <a:rPr lang="en-US" sz="2800" dirty="0" smtClean="0"/>
              <a:t>QURU</a:t>
            </a:r>
          </a:p>
          <a:p>
            <a:pPr lvl="2"/>
            <a:r>
              <a:rPr lang="en-US" sz="2800" dirty="0" smtClean="0"/>
              <a:t>Norway maple = ACPL</a:t>
            </a:r>
          </a:p>
          <a:p>
            <a:pPr lvl="2"/>
            <a:r>
              <a:rPr lang="en-US" sz="2800" b="1" dirty="0" smtClean="0"/>
              <a:t>Ash = FR</a:t>
            </a:r>
            <a:endParaRPr lang="en-US" sz="2800" b="1" dirty="0"/>
          </a:p>
          <a:p>
            <a:r>
              <a:rPr lang="en-US" sz="3200" dirty="0"/>
              <a:t>Use standardized diameter classes, if </a:t>
            </a:r>
            <a:r>
              <a:rPr lang="en-US" sz="3200" dirty="0" smtClean="0"/>
              <a:t>possible.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0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pic>
        <p:nvPicPr>
          <p:cNvPr id="4" name="Content Placeholder 3" descr="C:\pam\photos\IMAG02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52500"/>
            <a:ext cx="7620000" cy="4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8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from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unexpected </a:t>
            </a:r>
            <a:r>
              <a:rPr lang="en-US" sz="2400" dirty="0" smtClean="0"/>
              <a:t>issues </a:t>
            </a:r>
            <a:r>
              <a:rPr lang="en-US" sz="2400" dirty="0"/>
              <a:t>did you encounter?</a:t>
            </a:r>
          </a:p>
          <a:p>
            <a:r>
              <a:rPr lang="en-US" sz="2400" dirty="0"/>
              <a:t>How did you address </a:t>
            </a:r>
            <a:r>
              <a:rPr lang="en-US" sz="2400" dirty="0" smtClean="0"/>
              <a:t>these issues?</a:t>
            </a:r>
            <a:endParaRPr lang="en-US" sz="2400" dirty="0"/>
          </a:p>
          <a:p>
            <a:r>
              <a:rPr lang="en-US" sz="2400" dirty="0"/>
              <a:t>How could it apply to inventory in your town?</a:t>
            </a:r>
          </a:p>
          <a:p>
            <a:endParaRPr lang="en-US" dirty="0"/>
          </a:p>
        </p:txBody>
      </p:sp>
      <p:pic>
        <p:nvPicPr>
          <p:cNvPr id="4" name="Picture 2" descr="Z:\Pam Zipse\inventory &amp; iTree\STF Documents\Crowne Plaza All Gro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0"/>
            <a:ext cx="5521466" cy="35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08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Break into your groups from yesterday</a:t>
            </a:r>
          </a:p>
          <a:p>
            <a:r>
              <a:rPr lang="en-US" sz="3200" dirty="0" smtClean="0"/>
              <a:t>Describe a pizza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350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your groups from yesterday, discuss the homework assignment and collaborate to agree on an inventory plan for the group.</a:t>
            </a:r>
          </a:p>
          <a:p>
            <a:r>
              <a:rPr lang="en-US" sz="3200" dirty="0" smtClean="0"/>
              <a:t>Designate a group leader and be prepared to present your inventory plan.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231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4400" dirty="0" smtClean="0">
              <a:solidFill>
                <a:srgbClr val="FFC000"/>
              </a:solidFill>
            </a:endParaRPr>
          </a:p>
          <a:p>
            <a:r>
              <a:rPr lang="en-US" sz="4400" dirty="0" smtClean="0">
                <a:solidFill>
                  <a:srgbClr val="FFC000"/>
                </a:solidFill>
              </a:rPr>
              <a:t>Yellow</a:t>
            </a:r>
          </a:p>
          <a:p>
            <a:pPr marL="114300" indent="0">
              <a:buNone/>
            </a:pPr>
            <a:endParaRPr lang="en-US" sz="4400" dirty="0"/>
          </a:p>
          <a:p>
            <a:r>
              <a:rPr lang="en-US" sz="4400" dirty="0" smtClean="0">
                <a:solidFill>
                  <a:srgbClr val="002060"/>
                </a:solidFill>
              </a:rPr>
              <a:t>Blue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4400" dirty="0" smtClean="0">
              <a:solidFill>
                <a:srgbClr val="00B050"/>
              </a:solidFill>
            </a:endParaRPr>
          </a:p>
          <a:p>
            <a:r>
              <a:rPr lang="en-US" sz="4400" dirty="0" smtClean="0">
                <a:solidFill>
                  <a:srgbClr val="00B050"/>
                </a:solidFill>
              </a:rPr>
              <a:t>Green</a:t>
            </a:r>
          </a:p>
          <a:p>
            <a:endParaRPr lang="en-US" sz="4400" dirty="0">
              <a:solidFill>
                <a:srgbClr val="0B3B0C"/>
              </a:solidFill>
            </a:endParaRPr>
          </a:p>
          <a:p>
            <a:r>
              <a:rPr lang="en-US" sz="4400" dirty="0" smtClean="0">
                <a:solidFill>
                  <a:srgbClr val="C00000"/>
                </a:solidFill>
              </a:rPr>
              <a:t>Red</a:t>
            </a:r>
          </a:p>
          <a:p>
            <a:pPr marL="11430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533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Discuss group consensus and compare to recommended volunteer data set.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8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EAB / Ash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Specific Problem…</a:t>
            </a:r>
          </a:p>
          <a:p>
            <a:pPr lvl="1"/>
            <a:r>
              <a:rPr lang="en-US" sz="6600" dirty="0"/>
              <a:t>Emerald Ash Borer</a:t>
            </a:r>
          </a:p>
          <a:p>
            <a:pPr lvl="3"/>
            <a:r>
              <a:rPr lang="en-US" sz="3200" dirty="0"/>
              <a:t>Complete a simple, specific problem inventory</a:t>
            </a:r>
          </a:p>
          <a:p>
            <a:pPr lvl="3"/>
            <a:r>
              <a:rPr lang="en-US" sz="3200" dirty="0"/>
              <a:t>Identify the location and diameter of all ash trees (by genus)</a:t>
            </a:r>
          </a:p>
          <a:p>
            <a:pPr lvl="3"/>
            <a:r>
              <a:rPr lang="en-US" sz="3200" dirty="0"/>
              <a:t>Use </a:t>
            </a:r>
            <a:r>
              <a:rPr lang="en-US" sz="3200" dirty="0" err="1"/>
              <a:t>i</a:t>
            </a:r>
            <a:r>
              <a:rPr lang="en-US" sz="3200" dirty="0"/>
              <a:t>-Tree default diameter 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3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ceedbc6-927b-4643-b818-7807f1051d86"/>
  <p:tag name="__PE_ORIG_SIZE" val="5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8948ce7-d4ee-4818-82a0-2927d4dc3987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261</TotalTime>
  <Words>187</Words>
  <Application>Microsoft Office PowerPoint</Application>
  <PresentationFormat>On-screen Show (4:3)</PresentationFormat>
  <Paragraphs>40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Practical Exercise</vt:lpstr>
      <vt:lpstr>PowerPoint Presentation</vt:lpstr>
      <vt:lpstr>Quick Review from Yesterday</vt:lpstr>
      <vt:lpstr>Group Exercises</vt:lpstr>
      <vt:lpstr>Group Exercises</vt:lpstr>
      <vt:lpstr>Group Presentations</vt:lpstr>
      <vt:lpstr>Group Presentations</vt:lpstr>
      <vt:lpstr>EAB / Ash Survey</vt:lpstr>
      <vt:lpstr>PowerPoint Presentation</vt:lpstr>
      <vt:lpstr>Share your data!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Exercise</dc:title>
  <dc:creator>zipse</dc:creator>
  <cp:lastModifiedBy>Rebecca</cp:lastModifiedBy>
  <cp:revision>8</cp:revision>
  <dcterms:created xsi:type="dcterms:W3CDTF">2014-10-07T03:01:14Z</dcterms:created>
  <dcterms:modified xsi:type="dcterms:W3CDTF">2014-12-03T00:02:43Z</dcterms:modified>
</cp:coreProperties>
</file>